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20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39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91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1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0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6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6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30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8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2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2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8D55BAE-2D4F-4380-BCB1-FB16088E3116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E9EEB73-89CE-47F6-84BB-EA1164E41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8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13406"/>
          </a:xfrm>
        </p:spPr>
        <p:txBody>
          <a:bodyPr>
            <a:normAutofit/>
          </a:bodyPr>
          <a:lstStyle/>
          <a:p>
            <a:r>
              <a:rPr lang="ru-RU" dirty="0">
                <a:latin typeface="Constantia" panose="02030602050306030303" pitchFamily="18" charset="0"/>
              </a:rPr>
              <a:t>Интеллектуальная онлайн-игра «История </a:t>
            </a:r>
            <a:r>
              <a:rPr lang="ru-RU">
                <a:latin typeface="Constantia" panose="02030602050306030303" pitchFamily="18" charset="0"/>
              </a:rPr>
              <a:t>флага </a:t>
            </a:r>
            <a:r>
              <a:rPr lang="ru-RU" smtClean="0">
                <a:latin typeface="Constantia" panose="02030602050306030303" pitchFamily="18" charset="0"/>
              </a:rPr>
              <a:t>российского»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53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№5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 Является ли флаг древнейшим геральдическим символом?</a:t>
            </a:r>
          </a:p>
        </p:txBody>
      </p:sp>
    </p:spTree>
    <p:extLst>
      <p:ext uri="{BB962C8B-B14F-4D97-AF65-F5344CB8AC3E}">
        <p14:creationId xmlns:p14="http://schemas.microsoft.com/office/powerpoint/2010/main" val="305184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anose="02030602050306030303" pitchFamily="18" charset="0"/>
              </a:rPr>
              <a:t>Да, является 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0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№6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anose="02030602050306030303" pitchFamily="18" charset="0"/>
              </a:rPr>
              <a:t>Как </a:t>
            </a:r>
            <a:r>
              <a:rPr lang="ru-RU" dirty="0">
                <a:latin typeface="Constantia" panose="02030602050306030303" pitchFamily="18" charset="0"/>
              </a:rPr>
              <a:t>в старые времена на Руси назывался флаг?</a:t>
            </a:r>
          </a:p>
        </p:txBody>
      </p:sp>
    </p:spTree>
    <p:extLst>
      <p:ext uri="{BB962C8B-B14F-4D97-AF65-F5344CB8AC3E}">
        <p14:creationId xmlns:p14="http://schemas.microsoft.com/office/powerpoint/2010/main" val="602029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anose="02030602050306030303" pitchFamily="18" charset="0"/>
              </a:rPr>
              <a:t>Стяг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06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№7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Когда вывешиваются Государственные флаги Российской Федерации?</a:t>
            </a:r>
          </a:p>
        </p:txBody>
      </p:sp>
    </p:spTree>
    <p:extLst>
      <p:ext uri="{BB962C8B-B14F-4D97-AF65-F5344CB8AC3E}">
        <p14:creationId xmlns:p14="http://schemas.microsoft.com/office/powerpoint/2010/main" val="3187883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anose="02030602050306030303" pitchFamily="18" charset="0"/>
              </a:rPr>
              <a:t>Государственные </a:t>
            </a:r>
            <a:r>
              <a:rPr lang="ru-RU" dirty="0">
                <a:latin typeface="Constantia" panose="02030602050306030303" pitchFamily="18" charset="0"/>
              </a:rPr>
              <a:t>флаги России устанавливаются во время всех официальных мероприятий, проводимых органами государственной власти (федеральными и региональными)</a:t>
            </a:r>
          </a:p>
        </p:txBody>
      </p:sp>
    </p:spTree>
    <p:extLst>
      <p:ext uri="{BB962C8B-B14F-4D97-AF65-F5344CB8AC3E}">
        <p14:creationId xmlns:p14="http://schemas.microsoft.com/office/powerpoint/2010/main" val="253630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№8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Почему к Государственному флагу предъявляются повышенные требования в плане сохранности и безопасности?</a:t>
            </a:r>
          </a:p>
        </p:txBody>
      </p:sp>
    </p:spTree>
    <p:extLst>
      <p:ext uri="{BB962C8B-B14F-4D97-AF65-F5344CB8AC3E}">
        <p14:creationId xmlns:p14="http://schemas.microsoft.com/office/powerpoint/2010/main" val="303988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5662" y="2664069"/>
            <a:ext cx="7745202" cy="307595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В</a:t>
            </a:r>
            <a:r>
              <a:rPr lang="ru-RU" dirty="0" smtClean="0">
                <a:latin typeface="Constantia" panose="02030602050306030303" pitchFamily="18" charset="0"/>
              </a:rPr>
              <a:t>о </a:t>
            </a:r>
            <a:r>
              <a:rPr lang="ru-RU" dirty="0">
                <a:latin typeface="Constantia" panose="02030602050306030303" pitchFamily="18" charset="0"/>
              </a:rPr>
              <a:t>все времена флаги являлись особо почитаемыми и оберегаемыми символами. Государственному флагу, как святыне, отдаются высшие государственные почести. Его достоинство подлежит защите по всему </a:t>
            </a:r>
            <a:r>
              <a:rPr lang="ru-RU" dirty="0" smtClean="0">
                <a:latin typeface="Constantia" panose="02030602050306030303" pitchFamily="18" charset="0"/>
              </a:rPr>
              <a:t>миру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6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№1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anose="02030602050306030303" pitchFamily="18" charset="0"/>
              </a:rPr>
              <a:t>Какой </a:t>
            </a:r>
            <a:r>
              <a:rPr lang="ru-RU" dirty="0">
                <a:latin typeface="Constantia" panose="02030602050306030303" pitchFamily="18" charset="0"/>
              </a:rPr>
              <a:t>документ официально подтверждает учреждение Дня Государственного флага Российской Федерации?</a:t>
            </a:r>
          </a:p>
        </p:txBody>
      </p:sp>
    </p:spTree>
    <p:extLst>
      <p:ext uri="{BB962C8B-B14F-4D97-AF65-F5344CB8AC3E}">
        <p14:creationId xmlns:p14="http://schemas.microsoft.com/office/powerpoint/2010/main" val="361793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ответ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Указ Президента Российской </a:t>
            </a:r>
            <a:r>
              <a:rPr lang="ru-RU" dirty="0" smtClean="0">
                <a:latin typeface="Constantia" panose="02030602050306030303" pitchFamily="18" charset="0"/>
              </a:rPr>
              <a:t>Федерации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0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№2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Что такое «Государственный флаг»?</a:t>
            </a:r>
          </a:p>
        </p:txBody>
      </p:sp>
    </p:spTree>
    <p:extLst>
      <p:ext uri="{BB962C8B-B14F-4D97-AF65-F5344CB8AC3E}">
        <p14:creationId xmlns:p14="http://schemas.microsoft.com/office/powerpoint/2010/main" val="214686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О</a:t>
            </a:r>
            <a:r>
              <a:rPr lang="ru-RU" dirty="0" smtClean="0">
                <a:latin typeface="Constantia" panose="02030602050306030303" pitchFamily="18" charset="0"/>
              </a:rPr>
              <a:t>дин </a:t>
            </a:r>
            <a:r>
              <a:rPr lang="ru-RU" dirty="0">
                <a:latin typeface="Constantia" panose="02030602050306030303" pitchFamily="18" charset="0"/>
              </a:rPr>
              <a:t>из символов государства, символ государственного и национального суверенитета, отличительный знак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64786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949569"/>
            <a:ext cx="7729728" cy="1203843"/>
          </a:xfrm>
        </p:spPr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№3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>
                <a:latin typeface="Constantia" panose="02030602050306030303" pitchFamily="18" charset="0"/>
              </a:rPr>
              <a:t>Когда в Москве впервые был официально поднят трехцветный российский флаг? </a:t>
            </a:r>
            <a:r>
              <a:rPr lang="ru-RU" dirty="0">
                <a:latin typeface="Constantia" panose="02030602050306030303" pitchFamily="18" charset="0"/>
              </a:rPr>
              <a:t>(Он заменил в качестве государственного символа красное полотнище с серпом и молотом).</a:t>
            </a:r>
          </a:p>
        </p:txBody>
      </p:sp>
    </p:spTree>
    <p:extLst>
      <p:ext uri="{BB962C8B-B14F-4D97-AF65-F5344CB8AC3E}">
        <p14:creationId xmlns:p14="http://schemas.microsoft.com/office/powerpoint/2010/main" val="425513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22 августа 1991 года</a:t>
            </a:r>
          </a:p>
        </p:txBody>
      </p:sp>
    </p:spTree>
    <p:extLst>
      <p:ext uri="{BB962C8B-B14F-4D97-AF65-F5344CB8AC3E}">
        <p14:creationId xmlns:p14="http://schemas.microsoft.com/office/powerpoint/2010/main" val="280897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anose="02030602050306030303" pitchFamily="18" charset="0"/>
              </a:rPr>
              <a:t>№4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Какие цвета представлены на Государственного флаге Российской Федерации?</a:t>
            </a:r>
          </a:p>
        </p:txBody>
      </p:sp>
    </p:spTree>
    <p:extLst>
      <p:ext uri="{BB962C8B-B14F-4D97-AF65-F5344CB8AC3E}">
        <p14:creationId xmlns:p14="http://schemas.microsoft.com/office/powerpoint/2010/main" val="147360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Б</a:t>
            </a:r>
            <a:r>
              <a:rPr lang="ru-RU" dirty="0" smtClean="0">
                <a:latin typeface="Constantia" panose="02030602050306030303" pitchFamily="18" charset="0"/>
              </a:rPr>
              <a:t>елый</a:t>
            </a:r>
            <a:r>
              <a:rPr lang="ru-RU" dirty="0">
                <a:latin typeface="Constantia" panose="02030602050306030303" pitchFamily="18" charset="0"/>
              </a:rPr>
              <a:t>, синий, красный</a:t>
            </a:r>
          </a:p>
        </p:txBody>
      </p:sp>
    </p:spTree>
    <p:extLst>
      <p:ext uri="{BB962C8B-B14F-4D97-AF65-F5344CB8AC3E}">
        <p14:creationId xmlns:p14="http://schemas.microsoft.com/office/powerpoint/2010/main" val="34425984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13</TotalTime>
  <Words>190</Words>
  <Application>Microsoft Office PowerPoint</Application>
  <PresentationFormat>Широкоэкранный</PresentationFormat>
  <Paragraphs>33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Constantia</vt:lpstr>
      <vt:lpstr>Corbel</vt:lpstr>
      <vt:lpstr>Gill Sans MT</vt:lpstr>
      <vt:lpstr>Parcel</vt:lpstr>
      <vt:lpstr>Интеллектуальная онлайн-игра «История флага российского»</vt:lpstr>
      <vt:lpstr>№1</vt:lpstr>
      <vt:lpstr>ответ</vt:lpstr>
      <vt:lpstr>№2</vt:lpstr>
      <vt:lpstr>ответ</vt:lpstr>
      <vt:lpstr>№3</vt:lpstr>
      <vt:lpstr>ответ</vt:lpstr>
      <vt:lpstr>№4</vt:lpstr>
      <vt:lpstr>ответ</vt:lpstr>
      <vt:lpstr>№5</vt:lpstr>
      <vt:lpstr>ответ</vt:lpstr>
      <vt:lpstr>№6</vt:lpstr>
      <vt:lpstr>ответ</vt:lpstr>
      <vt:lpstr>№7</vt:lpstr>
      <vt:lpstr>ответ</vt:lpstr>
      <vt:lpstr>№8</vt:lpstr>
      <vt:lpstr>ответ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онлайн-игра «История флага российского</dc:title>
  <dc:creator>Админ</dc:creator>
  <cp:lastModifiedBy>Админ</cp:lastModifiedBy>
  <cp:revision>3</cp:revision>
  <dcterms:created xsi:type="dcterms:W3CDTF">2020-07-31T22:34:33Z</dcterms:created>
  <dcterms:modified xsi:type="dcterms:W3CDTF">2020-07-31T22:56:13Z</dcterms:modified>
</cp:coreProperties>
</file>